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68" r:id="rId2"/>
    <p:sldId id="257" r:id="rId3"/>
    <p:sldId id="259" r:id="rId4"/>
    <p:sldId id="260" r:id="rId5"/>
    <p:sldId id="261" r:id="rId6"/>
    <p:sldId id="263" r:id="rId7"/>
    <p:sldId id="269" r:id="rId8"/>
    <p:sldId id="270" r:id="rId9"/>
    <p:sldId id="272" r:id="rId10"/>
    <p:sldId id="264" r:id="rId11"/>
    <p:sldId id="274" r:id="rId12"/>
    <p:sldId id="273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852"/>
    <a:srgbClr val="F1740D"/>
    <a:srgbClr val="E674B0"/>
    <a:srgbClr val="B4EA6C"/>
    <a:srgbClr val="899BF3"/>
    <a:srgbClr val="254BE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45983-5922-40E6-B791-A05D54C7101C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CA435-62A9-4D9B-AE2B-B0BF8CD4C1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196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CA435-62A9-4D9B-AE2B-B0BF8CD4C1D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4052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C20E-EC1D-4751-82A0-DB8B82B3B423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EE3-5FC3-414D-BCC5-DE2E1C927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C20E-EC1D-4751-82A0-DB8B82B3B423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EE3-5FC3-414D-BCC5-DE2E1C927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C20E-EC1D-4751-82A0-DB8B82B3B423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EE3-5FC3-414D-BCC5-DE2E1C927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C20E-EC1D-4751-82A0-DB8B82B3B423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EE3-5FC3-414D-BCC5-DE2E1C927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C20E-EC1D-4751-82A0-DB8B82B3B423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EE3-5FC3-414D-BCC5-DE2E1C927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C20E-EC1D-4751-82A0-DB8B82B3B423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EE3-5FC3-414D-BCC5-DE2E1C927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C20E-EC1D-4751-82A0-DB8B82B3B423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EE3-5FC3-414D-BCC5-DE2E1C927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C20E-EC1D-4751-82A0-DB8B82B3B423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EE3-5FC3-414D-BCC5-DE2E1C927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C20E-EC1D-4751-82A0-DB8B82B3B423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EE3-5FC3-414D-BCC5-DE2E1C927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C20E-EC1D-4751-82A0-DB8B82B3B423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EE3-5FC3-414D-BCC5-DE2E1C927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C20E-EC1D-4751-82A0-DB8B82B3B423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BEE3-5FC3-414D-BCC5-DE2E1C927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0C20E-EC1D-4751-82A0-DB8B82B3B423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DBEE3-5FC3-414D-BCC5-DE2E1C927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Ð¨Ð°Ð±Ð»Ð¾Ð½Ñ Ð´Ð»Ñ ÑÐ¾Ð·Ð´Ð°Ð½Ð¸Ñ Ð¿ÑÐµÐ·ÐµÐ½ÑÐ°ÑÐ¸Ð¹ &quot;Ð¢ÐµÑÑÐ°Ð´Ñ Ð½Ð° ÑÐ¿Ð¸ÑÐ°Ð»Ð¸&quot;. Ð§Ð°ÑÑÑ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¨Ð°Ð±Ð»Ð¾Ð½Ñ Ð´Ð»Ñ ÑÐ¾Ð·Ð´Ð°Ð½Ð¸Ñ Ð¿ÑÐµÐ·ÐµÐ½ÑÐ°ÑÐ¸Ð¹ &quot;Ð¢ÐµÑÑÐ°Ð´Ñ Ð½Ð° ÑÐ¿Ð¸ÑÐ°Ð»Ð¸&quot;. Ð§Ð°ÑÑÑ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71480"/>
            <a:ext cx="7400948" cy="5753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Покрашенный, тыквенный, изученный, нашедший, стеклянный, летящий, соломенный, проверенный, слышимый, барабанный, посеянный, оловянный, </a:t>
            </a:r>
          </a:p>
          <a:p>
            <a:pPr>
              <a:buNone/>
            </a:pPr>
            <a:r>
              <a:rPr lang="ru-RU" sz="4400" dirty="0" smtClean="0"/>
              <a:t>   каменный, купленный.</a:t>
            </a:r>
          </a:p>
          <a:p>
            <a:pPr>
              <a:buNone/>
            </a:pP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¨Ð°Ð±Ð»Ð¾Ð½Ñ Ð´Ð»Ñ ÑÐ¾Ð·Ð´Ð°Ð½Ð¸Ñ Ð¿ÑÐµÐ·ÐµÐ½ÑÐ°ÑÐ¸Ð¹ &quot;Ð¢ÐµÑÑÐ°Ð´Ñ Ð½Ð° ÑÐ¿Ð¸ÑÐ°Ð»Ð¸&quot;. Ð§Ð°ÑÑÑ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6200000">
            <a:off x="607191" y="2536025"/>
            <a:ext cx="3143272" cy="1785950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71802" y="3429000"/>
            <a:ext cx="4071966" cy="71438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Трапеция 8"/>
          <p:cNvSpPr/>
          <p:nvPr/>
        </p:nvSpPr>
        <p:spPr>
          <a:xfrm rot="16200000">
            <a:off x="6607983" y="2750339"/>
            <a:ext cx="2571768" cy="1500198"/>
          </a:xfrm>
          <a:prstGeom prst="trapezoi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3250397" y="2178835"/>
            <a:ext cx="1428760" cy="107157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4036215" y="2178835"/>
            <a:ext cx="1428760" cy="107157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4893471" y="2178835"/>
            <a:ext cx="1428760" cy="107157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5822165" y="2178835"/>
            <a:ext cx="1428760" cy="107157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V="1">
            <a:off x="2821769" y="4107661"/>
            <a:ext cx="1714512" cy="500066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V="1">
            <a:off x="3714744" y="4000504"/>
            <a:ext cx="1643074" cy="642942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V="1">
            <a:off x="4643438" y="3929066"/>
            <a:ext cx="1714512" cy="857256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V="1">
            <a:off x="5679289" y="3893347"/>
            <a:ext cx="1714512" cy="928694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Ð¨Ð°Ð±Ð»Ð¾Ð½Ñ Ð´Ð»Ñ ÑÐ¾Ð·Ð´Ð°Ð½Ð¸Ñ Ð¿ÑÐµÐ·ÐµÐ½ÑÐ°ÑÐ¸Ð¹ &quot;Ð¢ÐµÑÑÐ°Ð´Ñ Ð½Ð° ÑÐ¿Ð¸ÑÐ°Ð»Ð¸&quot;. Ð§Ð°ÑÑÑ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500166" y="1643050"/>
          <a:ext cx="6900884" cy="28289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252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52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52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52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07233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балл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7233"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Низкая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7233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Материал</a:t>
                      </a:r>
                      <a:r>
                        <a:rPr lang="ru-RU" baseline="0" dirty="0" smtClean="0"/>
                        <a:t>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Усвоил хорошо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Усвоил частично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Усвоил слабо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7233">
                <a:tc>
                  <a:txBody>
                    <a:bodyPr/>
                    <a:lstStyle/>
                    <a:p>
                      <a:r>
                        <a:rPr lang="ru-RU" dirty="0" smtClean="0"/>
                        <a:t>Объясни</a:t>
                      </a:r>
                    </a:p>
                    <a:p>
                      <a:r>
                        <a:rPr lang="ru-RU" dirty="0" smtClean="0"/>
                        <a:t>тему</a:t>
                      </a:r>
                      <a:r>
                        <a:rPr lang="ru-RU" baseline="0" dirty="0" smtClean="0"/>
                        <a:t> товарищу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Могу сам объяснить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Могу с подсказкой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Затрудняюсь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Ð¨Ð°Ð±Ð»Ð¾Ð½Ñ Ð´Ð»Ñ ÑÐ¾Ð·Ð´Ð°Ð½Ð¸Ñ Ð¿ÑÐµÐ·ÐµÐ½ÑÐ°ÑÐ¸Ð¹ &quot;Ð¢ÐµÑÑÐ°Ð´Ñ Ð½Ð° ÑÐ¿Ð¸ÑÐ°Ð»Ð¸&quot;. Ð§Ð°ÑÑÑ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928670"/>
            <a:ext cx="7572428" cy="539593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endParaRPr lang="ru-RU" sz="6000" b="1" dirty="0" smtClean="0">
              <a:ln w="38100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ru-RU" sz="6000" b="1" dirty="0" smtClean="0">
                <a:ln w="38100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</a:t>
            </a:r>
            <a:r>
              <a:rPr lang="ru-RU" sz="6000" b="1" dirty="0" smtClean="0">
                <a:ln w="38100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</a:t>
            </a:r>
            <a:r>
              <a:rPr lang="ru-RU" sz="6000" b="1" dirty="0" smtClean="0">
                <a:ln w="38100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СОТРУДНИЧЕСТВО</a:t>
            </a:r>
            <a:r>
              <a:rPr lang="ru-RU" sz="6000" b="1" dirty="0" smtClean="0">
                <a:ln w="38100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ru-RU" sz="6000" b="1" dirty="0">
              <a:ln w="38100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Ð¨Ð°Ð±Ð»Ð¾Ð½Ñ Ð´Ð»Ñ ÑÐ¾Ð·Ð´Ð°Ð½Ð¸Ñ Ð¿ÑÐµÐ·ÐµÐ½ÑÐ°ÑÐ¸Ð¹ &quot;Ð¢ÐµÑÑÐ°Ð´Ñ Ð½Ð° ÑÐ¿Ð¸ÑÐ°Ð»Ð¸&quot;. Ð§Ð°ÑÑÑ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енненене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85852" y="642918"/>
            <a:ext cx="7419290" cy="55721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Ð¨Ð°Ð±Ð»Ð¾Ð½Ñ Ð´Ð»Ñ ÑÐ¾Ð·Ð´Ð°Ð½Ð¸Ñ Ð¿ÑÐµÐ·ÐµÐ½ÑÐ°ÑÐ¸Ð¹ &quot;Ð¢ÐµÑÑÐ°Ð´Ñ Ð½Ð° ÑÐ¿Ð¸ÑÐ°Ð»Ð¸&quot;. Ð§Ð°ÑÑÑ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57290" y="642918"/>
            <a:ext cx="7358114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¨Ð°Ð±Ð»Ð¾Ð½Ñ Ð´Ð»Ñ ÑÐ¾Ð·Ð´Ð°Ð½Ð¸Ñ Ð¿ÑÐµÐ·ÐµÐ½ÑÐ°ÑÐ¸Ð¹ &quot;Ð¢ÐµÑÑÐ°Ð´Ñ Ð½Ð° ÑÐ¿Ð¸ÑÐ°Ð»Ð¸&quot;. Ð§Ð°ÑÑÑ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214290"/>
            <a:ext cx="8143932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А</a:t>
            </a:r>
            <a:r>
              <a:rPr lang="ru-RU" sz="2800" dirty="0" smtClean="0"/>
              <a:t>. С. Пушкин «</a:t>
            </a:r>
            <a:r>
              <a:rPr lang="ru-RU" sz="2800" dirty="0" err="1" smtClean="0"/>
              <a:t>Царскосельская</a:t>
            </a:r>
            <a:r>
              <a:rPr lang="ru-RU" sz="2800" dirty="0" smtClean="0"/>
              <a:t> статуя»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Урну с водой уронив, об утес ее дева разбила.</a:t>
            </a:r>
            <a:br>
              <a:rPr lang="ru-RU" sz="2800" dirty="0" smtClean="0"/>
            </a:br>
            <a:r>
              <a:rPr lang="ru-RU" sz="2800" dirty="0" smtClean="0"/>
              <a:t>Дева печально сидит, праздный держа черепок.</a:t>
            </a:r>
            <a:br>
              <a:rPr lang="ru-RU" sz="2800" dirty="0" smtClean="0"/>
            </a:br>
            <a:r>
              <a:rPr lang="ru-RU" sz="2800" dirty="0" smtClean="0"/>
              <a:t>Чудо! не сякнет вода, изливаясь из урны разбитой;</a:t>
            </a:r>
            <a:br>
              <a:rPr lang="ru-RU" sz="2800" dirty="0" smtClean="0"/>
            </a:br>
            <a:r>
              <a:rPr lang="ru-RU" sz="2800" dirty="0" smtClean="0"/>
              <a:t>Дева, над вечной струей, вечно печальна сидит.</a:t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10242" name="Picture 2" descr="http://domir.ru/l-art/images/c-selo/c-selo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714356"/>
            <a:ext cx="2868142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Ð¨Ð°Ð±Ð»Ð¾Ð½Ñ Ð´Ð»Ñ ÑÐ¾Ð·Ð´Ð°Ð½Ð¸Ñ Ð¿ÑÐµÐ·ÐµÐ½ÑÐ°ÑÐ¸Ð¹ &quot;Ð¢ÐµÑÑÐ°Ð´Ñ Ð½Ð° ÑÐ¿Ð¸ÑÐ°Ð»Ð¸&quot;. Ð§Ð°ÑÑÑ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429684" cy="37147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                                 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род                                                         время</a:t>
            </a:r>
          </a:p>
          <a:p>
            <a:pPr>
              <a:buNone/>
            </a:pPr>
            <a:r>
              <a:rPr lang="ru-RU" dirty="0" smtClean="0"/>
              <a:t>            число                                                         вид</a:t>
            </a:r>
          </a:p>
          <a:p>
            <a:pPr>
              <a:buNone/>
            </a:pPr>
            <a:r>
              <a:rPr lang="ru-RU" dirty="0" smtClean="0"/>
              <a:t>           падеж                                                    возвратность </a:t>
            </a:r>
          </a:p>
          <a:p>
            <a:pPr>
              <a:buNone/>
            </a:pPr>
            <a:endParaRPr lang="ru-RU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893075" y="2393149"/>
            <a:ext cx="92869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6164165" y="2551215"/>
            <a:ext cx="1000132" cy="3268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571472" y="78579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             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9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Призн</a:t>
            </a:r>
            <a:r>
              <a:rPr lang="ru-RU" sz="2900" b="1" dirty="0" err="1" smtClean="0">
                <a:latin typeface="+mj-lt"/>
                <a:ea typeface="+mj-ea"/>
                <a:cs typeface="+mj-cs"/>
              </a:rPr>
              <a:t>аки</a:t>
            </a:r>
            <a:r>
              <a:rPr lang="ru-RU" sz="2900" b="1" dirty="0" smtClean="0">
                <a:latin typeface="+mj-lt"/>
                <a:ea typeface="+mj-ea"/>
                <a:cs typeface="+mj-cs"/>
              </a:rPr>
              <a:t> прилагательного</a:t>
            </a:r>
            <a:r>
              <a:rPr kumimoji="0" lang="ru-RU" sz="2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    Признаки</a:t>
            </a:r>
            <a:r>
              <a:rPr kumimoji="0" lang="ru-RU" sz="2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глагола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Ð¨Ð°Ð±Ð»Ð¾Ð½Ñ Ð´Ð»Ñ ÑÐ¾Ð·Ð´Ð°Ð½Ð¸Ñ Ð¿ÑÐµÐ·ÐµÐ½ÑÐ°ÑÐ¸Ð¹ &quot;Ð¢ÐµÑÑÐ°Ð´Ñ Ð½Ð° ÑÐ¿Ð¸ÑÐ°Ð»Ð¸&quot;. Ð§Ð°ÑÑÑ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57290" y="857232"/>
          <a:ext cx="7313857" cy="49292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3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55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55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255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255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255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2557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2557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2557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2557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2557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2557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2557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25579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</a:tblGrid>
              <a:tr h="54769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8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000496" y="857232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</a:t>
            </a:r>
            <a:r>
              <a:rPr lang="ru-RU" b="1" dirty="0" smtClean="0">
                <a:solidFill>
                  <a:srgbClr val="00B050"/>
                </a:solidFill>
              </a:rPr>
              <a:t>П</a:t>
            </a:r>
            <a:r>
              <a:rPr lang="ru-RU" dirty="0" smtClean="0"/>
              <a:t>       У       Щ     И      Н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1500174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Ф       </a:t>
            </a:r>
            <a:r>
              <a:rPr lang="ru-RU" b="1" dirty="0" smtClean="0">
                <a:solidFill>
                  <a:srgbClr val="00B050"/>
                </a:solidFill>
              </a:rPr>
              <a:t>Р  </a:t>
            </a:r>
            <a:r>
              <a:rPr lang="ru-RU" dirty="0" smtClean="0">
                <a:solidFill>
                  <a:srgbClr val="00B050"/>
                </a:solidFill>
              </a:rPr>
              <a:t>      </a:t>
            </a:r>
            <a:r>
              <a:rPr lang="ru-RU" dirty="0" smtClean="0"/>
              <a:t>А       Н      Ц         У        З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500430" y="207167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Л       </a:t>
            </a:r>
            <a:r>
              <a:rPr lang="ru-RU" b="1" dirty="0" smtClean="0">
                <a:solidFill>
                  <a:srgbClr val="00B050"/>
                </a:solidFill>
              </a:rPr>
              <a:t>И</a:t>
            </a:r>
            <a:r>
              <a:rPr lang="ru-RU" dirty="0" smtClean="0"/>
              <a:t>      Ц        Е        Й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928926" y="264318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Л         У      </a:t>
            </a:r>
            <a:r>
              <a:rPr lang="ru-RU" b="1" dirty="0" smtClean="0">
                <a:solidFill>
                  <a:srgbClr val="00B050"/>
                </a:solidFill>
              </a:rPr>
              <a:t>Ч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57290" y="3143248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И       М      П      Е      Р         </a:t>
            </a:r>
            <a:r>
              <a:rPr lang="ru-RU" b="1" dirty="0" smtClean="0">
                <a:solidFill>
                  <a:srgbClr val="00B050"/>
                </a:solidFill>
              </a:rPr>
              <a:t>А</a:t>
            </a:r>
            <a:r>
              <a:rPr lang="ru-RU" dirty="0" smtClean="0"/>
              <a:t>        Т       О     Р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428728" y="3714752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Ж       У       К      О       В        </a:t>
            </a:r>
            <a:r>
              <a:rPr lang="ru-RU" b="1" dirty="0" smtClean="0">
                <a:solidFill>
                  <a:srgbClr val="00B050"/>
                </a:solidFill>
              </a:rPr>
              <a:t>С</a:t>
            </a:r>
            <a:r>
              <a:rPr lang="ru-RU" b="1" dirty="0" smtClean="0"/>
              <a:t> </a:t>
            </a:r>
            <a:r>
              <a:rPr lang="ru-RU" dirty="0" smtClean="0"/>
              <a:t>        К       И       Й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000496" y="4286256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b="1" dirty="0" smtClean="0">
                <a:solidFill>
                  <a:srgbClr val="00B050"/>
                </a:solidFill>
              </a:rPr>
              <a:t>Т</a:t>
            </a:r>
            <a:r>
              <a:rPr lang="ru-RU" dirty="0" smtClean="0"/>
              <a:t>       У      Р         Г           Е         Н     Е        В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28860" y="4786322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М      А        Л       </a:t>
            </a:r>
            <a:r>
              <a:rPr lang="ru-RU" b="1" dirty="0" smtClean="0">
                <a:solidFill>
                  <a:srgbClr val="00B050"/>
                </a:solidFill>
              </a:rPr>
              <a:t>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     Н      О         В        С         К       И      Й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000364" y="535782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О        С       </a:t>
            </a:r>
            <a:r>
              <a:rPr lang="ru-RU" b="1" dirty="0" smtClean="0">
                <a:solidFill>
                  <a:srgbClr val="00B050"/>
                </a:solidFill>
              </a:rPr>
              <a:t>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        Н      Ь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¨Ð°Ð±Ð»Ð¾Ð½Ñ Ð´Ð»Ñ ÑÐ¾Ð·Ð´Ð°Ð½Ð¸Ñ Ð¿ÑÐµÐ·ÐµÐ½ÑÐ°ÑÐ¸Ð¹ &quot;Ð¢ÐµÑÑÐ°Ð´Ñ Ð½Ð° ÑÐ¿Ð¸ÑÐ°Ð»Ð¸&quot;. Ð§Ð°ÑÑÑ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Причастие-это особая форма глагола, обозначает признак по действию, имеет признаки глагола(время, вид, возвратность) и признаки прилагательного(изменяется по родам, числам, падежам)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¨Ð°Ð±Ð»Ð¾Ð½Ñ Ð´Ð»Ñ ÑÐ¾Ð·Ð´Ð°Ð½Ð¸Ñ Ð¿ÑÐµÐ·ÐµÐ½ÑÐ°ÑÐ¸Ð¹ &quot;Ð¢ÐµÑÑÐ°Ð´Ñ Ð½Ð° ÑÐ¿Ð¸ÑÐ°Ð»Ð¸&quot;. Ð§Ð°ÑÑÑ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00200"/>
            <a:ext cx="7400948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</a:t>
            </a:r>
            <a:r>
              <a:rPr lang="ru-RU" dirty="0"/>
              <a:t>Весёлым треском</a:t>
            </a:r>
          </a:p>
          <a:p>
            <a:pPr>
              <a:buNone/>
            </a:pPr>
            <a:r>
              <a:rPr lang="ru-RU" dirty="0"/>
              <a:t>Трещит затопленная печь. </a:t>
            </a:r>
          </a:p>
          <a:p>
            <a:pPr>
              <a:buNone/>
            </a:pPr>
            <a:r>
              <a:rPr lang="ru-RU" dirty="0"/>
              <a:t>Но знаешь: не велеть ли в санки </a:t>
            </a:r>
          </a:p>
          <a:p>
            <a:pPr>
              <a:buNone/>
            </a:pPr>
            <a:r>
              <a:rPr lang="ru-RU" dirty="0"/>
              <a:t>Кобылку бурую </a:t>
            </a:r>
            <a:r>
              <a:rPr lang="ru-RU" dirty="0" err="1"/>
              <a:t>запречь</a:t>
            </a:r>
            <a:r>
              <a:rPr lang="ru-RU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¨Ð°Ð±Ð»Ð¾Ð½Ñ Ð´Ð»Ñ ÑÐ¾Ð·Ð´Ð°Ð½Ð¸Ñ Ð¿ÑÐµÐ·ÐµÐ½ÑÐ°ÑÐ¸Ð¹ &quot;Ð¢ÐµÑÑÐ°Ð´Ñ Ð½Ð° ÑÐ¿Ð¸ÑÐ°Ð»Ð¸&quot;. Ð§Ð°ÑÑÑ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Унылая пора! Очей очарованье! </a:t>
            </a:r>
          </a:p>
          <a:p>
            <a:pPr>
              <a:buNone/>
            </a:pPr>
            <a:r>
              <a:rPr lang="ru-RU" dirty="0"/>
              <a:t>Приятна мне твоя прощальная краса-</a:t>
            </a:r>
          </a:p>
          <a:p>
            <a:pPr>
              <a:buNone/>
            </a:pPr>
            <a:r>
              <a:rPr lang="ru-RU" dirty="0"/>
              <a:t>Люблю я пышное природы увяданье, </a:t>
            </a:r>
          </a:p>
          <a:p>
            <a:pPr>
              <a:buNone/>
            </a:pPr>
            <a:r>
              <a:rPr lang="ru-RU" dirty="0"/>
              <a:t>В багрец и в золото одетые леса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255</Words>
  <Application>Microsoft Office PowerPoint</Application>
  <PresentationFormat>Экран (4:3)</PresentationFormat>
  <Paragraphs>72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б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 в 6 классе</dc:title>
  <dc:creator>пк</dc:creator>
  <cp:lastModifiedBy>Школа</cp:lastModifiedBy>
  <cp:revision>38</cp:revision>
  <dcterms:created xsi:type="dcterms:W3CDTF">2019-02-09T15:19:28Z</dcterms:created>
  <dcterms:modified xsi:type="dcterms:W3CDTF">2002-03-19T05:57:15Z</dcterms:modified>
</cp:coreProperties>
</file>